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E0956-7005-457A-8C23-185669B9F50D}" type="datetimeFigureOut">
              <a:rPr lang="ko-KR" altLang="en-US" smtClean="0"/>
              <a:t>2015-02-11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FCA73-9501-46A2-BC88-2CDE1EB5593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1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9012785-E7B6-4F7B-9A46-BEEE6819B234}" type="slidenum">
              <a:rPr lang="ko-KR" altLang="en-US" smtClean="0"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/>
          <p:cNvSpPr txBox="1">
            <a:spLocks noChangeArrowheads="1"/>
          </p:cNvSpPr>
          <p:nvPr/>
        </p:nvSpPr>
        <p:spPr bwMode="auto">
          <a:xfrm>
            <a:off x="242888" y="649288"/>
            <a:ext cx="7643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200" b="1">
                <a:latin typeface="맑은 고딕" pitchFamily="50" charset="-127"/>
                <a:ea typeface="맑은 고딕" pitchFamily="50" charset="-127"/>
              </a:rPr>
              <a:t>■ 정산 업무 담당자 변경 안내</a:t>
            </a:r>
          </a:p>
        </p:txBody>
      </p:sp>
      <p:sp>
        <p:nvSpPr>
          <p:cNvPr id="3075" name="TextBox 7"/>
          <p:cNvSpPr txBox="1">
            <a:spLocks noChangeArrowheads="1"/>
          </p:cNvSpPr>
          <p:nvPr/>
        </p:nvSpPr>
        <p:spPr bwMode="auto">
          <a:xfrm>
            <a:off x="381000" y="981075"/>
            <a:ext cx="860901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공지 내용</a:t>
            </a: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정산 업무의 분할로 인해 관련 내용을 안내하여 드리오니 진행 시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불편함이 없도록 참고하여 주시기 바랍니다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시행 일자 및 변경사항</a:t>
            </a: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시행 일자 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: 2015. 03. 01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일부터</a:t>
            </a: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주의 사항</a:t>
            </a: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>
                <a:latin typeface="맑은 고딕" pitchFamily="50" charset="-127"/>
                <a:ea typeface="맑은 고딕" pitchFamily="50" charset="-127"/>
              </a:rPr>
              <a:t>※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2015. 03. 01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일부터 변경사항에 관련하여 기존 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FAX,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기존 계좌번호로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입금할 경우 납부 처리 진행이 어렵사오니 잘 확인하시어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변경된 번호로 진행하여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주시기 바랍니다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담 당 자 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정산</a:t>
            </a:r>
          </a:p>
          <a:p>
            <a:pPr>
              <a:lnSpc>
                <a:spcPct val="200000"/>
              </a:lnSpc>
            </a:pPr>
            <a:r>
              <a:rPr lang="ko-KR" altLang="en-US" sz="1000">
                <a:latin typeface="맑은 고딕" pitchFamily="50" charset="-127"/>
                <a:ea typeface="맑은 고딕" pitchFamily="50" charset="-127"/>
              </a:rPr>
              <a:t>    연 락 처 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: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68313" y="2565400"/>
          <a:ext cx="8064896" cy="2069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96"/>
                <a:gridCol w="3168352"/>
                <a:gridCol w="960107"/>
                <a:gridCol w="3072341"/>
              </a:tblGrid>
              <a:tr h="204023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업무내용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업무내용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820">
                <a:tc gridSpan="2">
                  <a:txBody>
                    <a:bodyPr/>
                    <a:lstStyle/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경과보관료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상하차료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냉동료</a:t>
                      </a: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-</a:t>
                      </a: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경과보관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재반출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재반입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냉동접속료</a:t>
                      </a: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 </a:t>
                      </a: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latinLnBrk="1"/>
                      <a:endParaRPr lang="ko-KR" altLang="en-US" sz="800" dirty="0"/>
                    </a:p>
                  </a:txBody>
                  <a:tcPr marL="121920" marR="121920" marT="34290" marB="3429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CFS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kumimoji="0" lang="ko-KR" altLang="en-US" sz="800" baseline="0" dirty="0" smtClean="0">
                          <a:latin typeface="+mn-lt"/>
                          <a:ea typeface="+mn-ea"/>
                        </a:rPr>
                        <a:t>작업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세관검사료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X-RAY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료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방역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검역</a:t>
                      </a: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-</a:t>
                      </a:r>
                      <a:r>
                        <a:rPr kumimoji="0" lang="ko-KR" altLang="en-US" sz="800" dirty="0" smtClean="0">
                          <a:latin typeface="+mn-lt"/>
                          <a:ea typeface="+mn-ea"/>
                        </a:rPr>
                        <a:t>검사관련 일절 </a:t>
                      </a: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marL="342900" indent="-342900" eaLnBrk="0" hangingPunct="0">
                        <a:spcBef>
                          <a:spcPct val="20000"/>
                        </a:spcBef>
                        <a:buFont typeface="Arial" charset="0"/>
                        <a:buNone/>
                        <a:defRPr/>
                      </a:pP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(</a:t>
                      </a:r>
                      <a:r>
                        <a:rPr kumimoji="0" lang="ko-KR" altLang="en-US" sz="800" dirty="0" err="1" smtClean="0">
                          <a:latin typeface="+mn-lt"/>
                          <a:ea typeface="+mn-ea"/>
                        </a:rPr>
                        <a:t>검사스케쥴</a:t>
                      </a:r>
                      <a:r>
                        <a:rPr kumimoji="0" lang="en-US" altLang="ko-KR" sz="800" dirty="0" smtClean="0">
                          <a:latin typeface="+mn-lt"/>
                          <a:ea typeface="+mn-ea"/>
                        </a:rPr>
                        <a:t>,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kumimoji="0" lang="ko-KR" altLang="en-US" sz="800" baseline="0" dirty="0" smtClean="0">
                          <a:latin typeface="+mn-lt"/>
                          <a:ea typeface="+mn-ea"/>
                        </a:rPr>
                        <a:t>검사내역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baseline="0" dirty="0" smtClean="0">
                          <a:latin typeface="+mn-lt"/>
                          <a:ea typeface="+mn-ea"/>
                        </a:rPr>
                        <a:t>작업완료여부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baseline="0" dirty="0" smtClean="0">
                          <a:latin typeface="+mn-lt"/>
                          <a:ea typeface="+mn-ea"/>
                        </a:rPr>
                        <a:t>검사비용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kumimoji="0" lang="ko-KR" altLang="en-US" sz="800" baseline="0" dirty="0" smtClean="0">
                          <a:latin typeface="+mn-lt"/>
                          <a:ea typeface="+mn-ea"/>
                        </a:rPr>
                        <a:t>세관반출기한연장 등</a:t>
                      </a:r>
                      <a:r>
                        <a:rPr kumimoji="0" lang="en-US" altLang="ko-KR" sz="800" baseline="0" dirty="0" smtClean="0">
                          <a:latin typeface="+mn-lt"/>
                          <a:ea typeface="+mn-ea"/>
                        </a:rPr>
                        <a:t>)</a:t>
                      </a:r>
                      <a:endParaRPr kumimoji="0" lang="en-US" altLang="ko-KR" sz="800" dirty="0" smtClean="0">
                        <a:latin typeface="+mn-lt"/>
                        <a:ea typeface="+mn-ea"/>
                      </a:endParaRPr>
                    </a:p>
                    <a:p>
                      <a:pPr latinLnBrk="1"/>
                      <a:endParaRPr lang="ko-KR" altLang="en-US" sz="800" dirty="0"/>
                    </a:p>
                  </a:txBody>
                  <a:tcPr marL="121920" marR="121920" marT="34290" marB="3429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4023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 담당 연락처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 담당 연락처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402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TEL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032-880-2352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TEL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032-880-2358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</a:tr>
              <a:tr h="20402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FAX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032-880-2380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FAX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/>
                        <a:t>032-880-2359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</a:tr>
              <a:tr h="204023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 담당 계좌번호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업무 담당 계좌번호</a:t>
                      </a:r>
                      <a:endParaRPr lang="ko-KR" altLang="en-US" sz="800" dirty="0"/>
                    </a:p>
                  </a:txBody>
                  <a:tcPr marL="121920" marR="121920" marT="34290" marB="3429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4023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우리은행  </a:t>
                      </a:r>
                      <a:r>
                        <a:rPr lang="en-US" altLang="ko-KR" sz="800" dirty="0" smtClean="0"/>
                        <a:t>1005-402-656547 </a:t>
                      </a:r>
                      <a:r>
                        <a:rPr lang="ko-KR" altLang="en-US" sz="800" dirty="0" smtClean="0"/>
                        <a:t>㈜</a:t>
                      </a:r>
                      <a:r>
                        <a:rPr lang="en-US" altLang="ko-KR" sz="800" dirty="0" smtClean="0"/>
                        <a:t>E1</a:t>
                      </a:r>
                      <a:r>
                        <a:rPr lang="ko-KR" altLang="en-US" sz="800" dirty="0" smtClean="0"/>
                        <a:t>컨테이너터미널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/>
                        <a:t>우리은행 </a:t>
                      </a:r>
                      <a:r>
                        <a:rPr lang="ko-KR" altLang="en-US" sz="800" baseline="0" dirty="0" smtClean="0"/>
                        <a:t> </a:t>
                      </a:r>
                      <a:r>
                        <a:rPr lang="en-US" altLang="ko-KR" sz="800" baseline="0" dirty="0" smtClean="0"/>
                        <a:t>1005-802-656614 </a:t>
                      </a:r>
                      <a:r>
                        <a:rPr lang="ko-KR" altLang="en-US" sz="800" baseline="0" dirty="0" smtClean="0"/>
                        <a:t>㈜</a:t>
                      </a:r>
                      <a:r>
                        <a:rPr lang="en-US" altLang="ko-KR" sz="800" baseline="0" dirty="0" smtClean="0"/>
                        <a:t>E1</a:t>
                      </a:r>
                      <a:r>
                        <a:rPr lang="ko-KR" altLang="en-US" sz="800" baseline="0" dirty="0" smtClean="0"/>
                        <a:t>컨테이너터미널</a:t>
                      </a:r>
                      <a:endParaRPr lang="ko-KR" altLang="en-US" sz="800" dirty="0"/>
                    </a:p>
                  </a:txBody>
                  <a:tcPr marL="121920" marR="121920" marT="34290" marB="3429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144588" y="6269038"/>
          <a:ext cx="4704184" cy="5256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2288"/>
                <a:gridCol w="2111896"/>
              </a:tblGrid>
              <a:tr h="262828"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000" dirty="0" smtClean="0"/>
                        <a:t>보관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상하차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냉동료</a:t>
                      </a:r>
                      <a:r>
                        <a:rPr lang="ko-KR" altLang="en-US" sz="1000" dirty="0" smtClean="0"/>
                        <a:t> 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TEL) 032-880-2352</a:t>
                      </a:r>
                      <a:endParaRPr lang="ko-KR" altLang="en-US" sz="1000" dirty="0"/>
                    </a:p>
                  </a:txBody>
                  <a:tcPr/>
                </a:tc>
              </a:tr>
              <a:tr h="262828">
                <a:tc>
                  <a:txBody>
                    <a:bodyPr/>
                    <a:lstStyle/>
                    <a:p>
                      <a:pPr algn="just" latinLnBrk="1"/>
                      <a:r>
                        <a:rPr lang="en-US" altLang="ko-KR" sz="1000" dirty="0" smtClean="0"/>
                        <a:t>CFS</a:t>
                      </a:r>
                      <a:r>
                        <a:rPr lang="ko-KR" altLang="en-US" sz="1000" dirty="0" smtClean="0"/>
                        <a:t>작업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세관검사료</a:t>
                      </a:r>
                      <a:r>
                        <a:rPr lang="en-US" altLang="ko-KR" sz="1000" dirty="0" smtClean="0"/>
                        <a:t>, X-RAY</a:t>
                      </a:r>
                      <a:r>
                        <a:rPr lang="ko-KR" altLang="en-US" sz="1000" dirty="0" err="1" smtClean="0"/>
                        <a:t>료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방역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검역 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TEL) 032-880-2358</a:t>
                      </a:r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181</Words>
  <Application>Microsoft Office PowerPoint</Application>
  <PresentationFormat>화면 슬라이드 쇼(4:3)</PresentationFormat>
  <Paragraphs>47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R&amp;D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E1CT</cp:lastModifiedBy>
  <cp:revision>2</cp:revision>
  <dcterms:created xsi:type="dcterms:W3CDTF">2006-10-05T04:04:58Z</dcterms:created>
  <dcterms:modified xsi:type="dcterms:W3CDTF">2015-02-11T01:05:51Z</dcterms:modified>
</cp:coreProperties>
</file>